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52" r:id="rId4"/>
    <p:sldId id="353" r:id="rId5"/>
    <p:sldId id="354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/>
              <a:t>Product Rule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184882-81DE-4992-A26F-E595AFA0B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"/>
    </mc:Choice>
    <mc:Fallback>
      <p:transition spd="slow" advTm="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1"/>
                <a:ext cx="11183368" cy="480966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We previously learned, To take the derivative of any function we can follow the following steps: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number in front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exponent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works great when the equation is expressed in single terms (each term is separated by an addition or subtraction symbol). for example: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=32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sz="2000" dirty="0"/>
                  <a:t> or…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Things change a little when the equation is expresses terms that are multiplied together. For 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+3)(5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−4)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+4)(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equations that are expressed with terms that are multiplied together, we will use the </a:t>
                </a:r>
                <a:r>
                  <a:rPr lang="en-US" sz="2600" u="sng" dirty="0"/>
                  <a:t>Product Rule</a:t>
                </a:r>
                <a:r>
                  <a:rPr lang="en-US" sz="2600" dirty="0"/>
                  <a:t>.</a:t>
                </a: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1"/>
                <a:ext cx="11183368" cy="4809662"/>
              </a:xfrm>
              <a:blipFill>
                <a:blip r:embed="rId4"/>
                <a:stretch>
                  <a:fillRect l="-817" t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A24EF1-01D2-4FFB-A17A-2A8AABBF5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62"/>
    </mc:Choice>
    <mc:Fallback>
      <p:transition spd="slow" advTm="116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Product Rule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7" y="1082181"/>
            <a:ext cx="11183368" cy="480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Product Rule</a:t>
            </a:r>
            <a:r>
              <a:rPr lang="en-US" sz="2600" dirty="0"/>
              <a:t>: The derivative of a product is equal to the derivative of the first (product) multiplied to the second (product) then added to the first (product) multiplied to the derivative of the second (product).</a:t>
            </a:r>
            <a:endParaRPr lang="en-US" sz="32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83B78A-53BA-4AA3-868C-728857D7D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4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56"/>
    </mc:Choice>
    <mc:Fallback>
      <p:transition spd="slow" advTm="48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1"/>
                <a:ext cx="11183368" cy="4809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Product Rule</a:t>
                </a:r>
                <a:r>
                  <a:rPr lang="en-US" dirty="0"/>
                  <a:t>: The derivative of a product is equal to the derivative of the first (product) multiplied to the second (product) then added to the first (product) multiplied to the derivative of the second (product).</a:t>
                </a: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sSup>
                      <m:sSup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)(2)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/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1"/>
                <a:ext cx="11183368" cy="4809662"/>
              </a:xfrm>
              <a:blipFill>
                <a:blip r:embed="rId4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B6D0215-6D33-4011-82FE-3BCBB946E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01" y="2546494"/>
            <a:ext cx="4158799" cy="3229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873AB4-AE1A-48F1-B585-4B0992EA9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55"/>
    </mc:Choice>
    <mc:Fallback>
      <p:transition spd="slow" advTm="11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Product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1"/>
                <a:ext cx="8034119" cy="4809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Product Rule</a:t>
                </a:r>
                <a:r>
                  <a:rPr lang="en-US" dirty="0"/>
                  <a:t>: The derivative of a product is equal to the derivative of the first (product) multiplied to the second (product) then added to the first (product) multiplied to the derivative of the second (product).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+4)(</m:t>
                      </m:r>
                      <m:sSup>
                        <m:sSupPr>
                          <m:ctrlP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−4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+4)(3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−12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+9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−12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+12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−16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+12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−24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−16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/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1"/>
                <a:ext cx="8034119" cy="4809662"/>
              </a:xfrm>
              <a:blipFill>
                <a:blip r:embed="rId4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B0034C-2A6A-4A00-9D84-289DF7AF5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12" r="16015" b="4716"/>
          <a:stretch/>
        </p:blipFill>
        <p:spPr>
          <a:xfrm>
            <a:off x="8662643" y="1719743"/>
            <a:ext cx="3132540" cy="447972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4DBCEE-146A-4D4E-8137-244F4F0B4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54"/>
    </mc:Choice>
    <mc:Fallback>
      <p:transition spd="slow" advTm="7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52026</TotalTime>
  <Words>514</Words>
  <Application>Microsoft Office PowerPoint</Application>
  <PresentationFormat>Widescreen</PresentationFormat>
  <Paragraphs>35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Derivative  Product Rule </vt:lpstr>
      <vt:lpstr>Derivative Product Rule</vt:lpstr>
      <vt:lpstr>Derivative Product Rule</vt:lpstr>
      <vt:lpstr>Derivative Product Rule</vt:lpstr>
      <vt:lpstr>Derivative Product Rule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342</cp:revision>
  <dcterms:created xsi:type="dcterms:W3CDTF">2019-08-29T21:54:18Z</dcterms:created>
  <dcterms:modified xsi:type="dcterms:W3CDTF">2020-08-11T15:01:12Z</dcterms:modified>
</cp:coreProperties>
</file>